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sldIdLst>
    <p:sldId id="269" r:id="rId3"/>
    <p:sldId id="317" r:id="rId4"/>
    <p:sldId id="286" r:id="rId5"/>
    <p:sldId id="320" r:id="rId6"/>
    <p:sldId id="321" r:id="rId7"/>
    <p:sldId id="327" r:id="rId8"/>
    <p:sldId id="328" r:id="rId9"/>
    <p:sldId id="323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27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100" d="100"/>
          <a:sy n="100" d="100"/>
        </p:scale>
        <p:origin x="99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806892" y="2607378"/>
            <a:ext cx="7329185" cy="1147536"/>
          </a:xfrm>
        </p:spPr>
        <p:txBody>
          <a:bodyPr/>
          <a:lstStyle/>
          <a:p>
            <a:r>
              <a:rPr lang="en-US" altLang="zh-CN" sz="3200" dirty="0" err="1"/>
              <a:t>MoSculp</a:t>
            </a:r>
            <a:r>
              <a:rPr lang="zh-CN" altLang="en-US" sz="3200" dirty="0"/>
              <a:t>：形状和时间的交互式可视化读书报告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汇报人：王有伟</a:t>
            </a:r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9984722" cy="792000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基于时间的从</a:t>
            </a:r>
            <a:r>
              <a:rPr lang="en-US" altLang="zh-CN" dirty="0"/>
              <a:t>2D</a:t>
            </a:r>
            <a:r>
              <a:rPr lang="zh-CN" altLang="zh-CN" dirty="0"/>
              <a:t>关键点的到</a:t>
            </a:r>
            <a:r>
              <a:rPr lang="en-US" altLang="zh-CN" dirty="0"/>
              <a:t>3D</a:t>
            </a:r>
            <a:r>
              <a:rPr lang="zh-CN" altLang="zh-CN" dirty="0"/>
              <a:t>模型的转化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877A6-A327-44BD-85DE-48767302B2FA}"/>
              </a:ext>
            </a:extLst>
          </p:cNvPr>
          <p:cNvSpPr txBox="1"/>
          <p:nvPr/>
        </p:nvSpPr>
        <p:spPr>
          <a:xfrm>
            <a:off x="422246" y="1066463"/>
            <a:ext cx="8159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小投影误差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姿势的概率估计</a:t>
            </a:r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姿势的平滑演变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C59531-4A55-4545-B445-FBDF3AD99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2424563"/>
            <a:ext cx="4371975" cy="2008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7F123-B01A-420F-93CF-9E0EA90C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4621816"/>
            <a:ext cx="4371975" cy="2008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741FB9-95D3-460B-8933-02A6DD63B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87" y="1257481"/>
            <a:ext cx="4873761" cy="537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生成雕塑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01F56B-BFE3-4959-BEE2-8A57F63D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1404937"/>
            <a:ext cx="93059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精制和渲染运动雕塑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25C9E9-02E8-4420-BAB0-6185BBE0D405}"/>
              </a:ext>
            </a:extLst>
          </p:cNvPr>
          <p:cNvSpPr txBox="1"/>
          <p:nvPr/>
        </p:nvSpPr>
        <p:spPr>
          <a:xfrm>
            <a:off x="1442132" y="2009775"/>
            <a:ext cx="7920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/>
              <a:t>将</a:t>
            </a:r>
            <a:r>
              <a:rPr lang="en-US" altLang="zh-CN" sz="3200" dirty="0"/>
              <a:t>3D</a:t>
            </a:r>
            <a:r>
              <a:rPr lang="zh-CN" altLang="zh-CN" sz="3200" dirty="0"/>
              <a:t>运动模型插回到原始的</a:t>
            </a:r>
            <a:r>
              <a:rPr lang="en-US" altLang="zh-CN" sz="3200" dirty="0"/>
              <a:t>2D</a:t>
            </a:r>
            <a:r>
              <a:rPr lang="zh-CN" altLang="zh-CN" sz="3200" dirty="0"/>
              <a:t>视频中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17273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zh-CN" dirty="0"/>
              <a:t>雕塑和</a:t>
            </a:r>
            <a:r>
              <a:rPr lang="en-US" altLang="zh-CN" dirty="0"/>
              <a:t>2D</a:t>
            </a:r>
            <a:r>
              <a:rPr lang="zh-CN" altLang="zh-CN" dirty="0"/>
              <a:t>视频的深度感知复合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4B8ADC-9885-4DD5-B239-758183647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619250"/>
            <a:ext cx="9334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深度和雕塑的细化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17229F-67F9-465D-9E4F-317B5BD7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295400"/>
            <a:ext cx="8362950" cy="2533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5EACCC-BA7C-4F50-BD72-3BE6A8D8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4152900"/>
            <a:ext cx="8362950" cy="24193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49D171-2AC6-41A0-934E-967F4E6FD463}"/>
              </a:ext>
            </a:extLst>
          </p:cNvPr>
          <p:cNvSpPr txBox="1"/>
          <p:nvPr/>
        </p:nvSpPr>
        <p:spPr>
          <a:xfrm>
            <a:off x="585787" y="266700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细化前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72DC64-3B54-4B84-B530-4D328478367E}"/>
              </a:ext>
            </a:extLst>
          </p:cNvPr>
          <p:cNvSpPr txBox="1"/>
          <p:nvPr/>
        </p:nvSpPr>
        <p:spPr>
          <a:xfrm>
            <a:off x="585787" y="532615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细化后</a:t>
            </a:r>
          </a:p>
        </p:txBody>
      </p:sp>
    </p:spTree>
    <p:extLst>
      <p:ext uri="{BB962C8B-B14F-4D97-AF65-F5344CB8AC3E}">
        <p14:creationId xmlns:p14="http://schemas.microsoft.com/office/powerpoint/2010/main" val="87468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用户研究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BA1D87-E149-4BA6-9A6E-DE553BFF9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5" y="1169895"/>
            <a:ext cx="8101012" cy="2352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25325A-BECB-47B4-8F91-A6884F3BB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25" y="4127407"/>
            <a:ext cx="8101012" cy="23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1317C-F1E9-467C-8AD3-72DD7506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" y="1500187"/>
            <a:ext cx="5038725" cy="4219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2E2BF8-BD33-4B92-9A1D-CF815747C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2214561"/>
            <a:ext cx="5029200" cy="27908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D617F31-6E4E-4CAA-8285-5EA4F9D1A8FC}"/>
              </a:ext>
            </a:extLst>
          </p:cNvPr>
          <p:cNvSpPr txBox="1"/>
          <p:nvPr/>
        </p:nvSpPr>
        <p:spPr>
          <a:xfrm>
            <a:off x="2047875" y="604837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运动的相机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81D94A-C025-49AC-BCD9-5D87B32D350B}"/>
              </a:ext>
            </a:extLst>
          </p:cNvPr>
          <p:cNvSpPr txBox="1"/>
          <p:nvPr/>
        </p:nvSpPr>
        <p:spPr>
          <a:xfrm>
            <a:off x="8515350" y="604837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非人物体</a:t>
            </a:r>
          </a:p>
        </p:txBody>
      </p:sp>
    </p:spTree>
    <p:extLst>
      <p:ext uri="{BB962C8B-B14F-4D97-AF65-F5344CB8AC3E}">
        <p14:creationId xmlns:p14="http://schemas.microsoft.com/office/powerpoint/2010/main" val="79044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系统基本功能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7BA4A-AB47-42BA-9688-71E3F7284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4" y="1237551"/>
            <a:ext cx="4962613" cy="12036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A4DAAC-8DC9-40DF-B12B-3F1F4AAE8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54" y="2752987"/>
            <a:ext cx="4962613" cy="1514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9F8EE0-10F4-43AE-AC29-254B45929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4579253"/>
            <a:ext cx="5038725" cy="1390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BEDBA6-0235-4C1D-ABF4-CA449E0D7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40" y="4579253"/>
            <a:ext cx="50387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和以前技术的比较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6A0835-A209-49AE-AAD9-6DED79AF6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66" y="1648699"/>
            <a:ext cx="94964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和以前技术的比较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EF93D-229A-421F-9E22-980EE56CE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32" y="1501629"/>
            <a:ext cx="8481269" cy="36953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45DCFF5-B07B-451C-BCC4-127F97F474C5}"/>
              </a:ext>
            </a:extLst>
          </p:cNvPr>
          <p:cNvSpPr txBox="1"/>
          <p:nvPr/>
        </p:nvSpPr>
        <p:spPr>
          <a:xfrm>
            <a:off x="2128980" y="5556775"/>
            <a:ext cx="7793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a. </a:t>
            </a:r>
            <a:r>
              <a:rPr lang="en-US" altLang="zh-CN" dirty="0" err="1"/>
              <a:t>MoSculp</a:t>
            </a:r>
            <a:endParaRPr lang="en-US" altLang="zh-CN" dirty="0"/>
          </a:p>
          <a:p>
            <a:pPr algn="ctr"/>
            <a:r>
              <a:rPr lang="en-US" altLang="zh-CN" dirty="0"/>
              <a:t>b.</a:t>
            </a:r>
            <a:r>
              <a:rPr lang="zh-CN" altLang="en-US" dirty="0"/>
              <a:t>频闪摄影</a:t>
            </a:r>
            <a:endParaRPr lang="en-US" altLang="zh-CN" dirty="0"/>
          </a:p>
          <a:p>
            <a:pPr algn="ctr"/>
            <a:r>
              <a:rPr lang="en-US" altLang="zh-CN" dirty="0"/>
              <a:t>c.</a:t>
            </a:r>
            <a:r>
              <a:rPr lang="zh-CN" altLang="en-US" dirty="0"/>
              <a:t>形状时间摄影</a:t>
            </a:r>
          </a:p>
        </p:txBody>
      </p:sp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559C4C-A81F-4BAF-B1FE-E024679D1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2" y="1169895"/>
            <a:ext cx="96393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DC032C-E236-424A-9B2C-D3F670A7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81" y="1169895"/>
            <a:ext cx="96393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E1C192-D3E3-44F1-A92E-C9C305F2C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18" y="1169895"/>
            <a:ext cx="96488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实现方法步骤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792ADF-4E49-4189-A042-4B6401F9AFF0}"/>
              </a:ext>
            </a:extLst>
          </p:cNvPr>
          <p:cNvSpPr txBox="1"/>
          <p:nvPr/>
        </p:nvSpPr>
        <p:spPr>
          <a:xfrm>
            <a:off x="1366968" y="1215175"/>
            <a:ext cx="92866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 2D</a:t>
            </a:r>
            <a:r>
              <a:rPr lang="zh-CN" altLang="zh-CN" sz="3200" dirty="0"/>
              <a:t>关键点检测</a:t>
            </a:r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zh-CN" sz="3200" dirty="0"/>
              <a:t>基于时间的从</a:t>
            </a:r>
            <a:r>
              <a:rPr lang="en-US" altLang="zh-CN" sz="3200" dirty="0"/>
              <a:t>2D</a:t>
            </a:r>
            <a:r>
              <a:rPr lang="zh-CN" altLang="zh-CN" sz="3200" dirty="0"/>
              <a:t>关键点的到</a:t>
            </a:r>
            <a:r>
              <a:rPr lang="en-US" altLang="zh-CN" sz="3200" dirty="0"/>
              <a:t>3D</a:t>
            </a:r>
            <a:r>
              <a:rPr lang="zh-CN" altLang="zh-CN" sz="3200" dirty="0"/>
              <a:t>模型的转化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zh-CN" sz="3200" dirty="0"/>
              <a:t>生成雕塑</a:t>
            </a:r>
            <a:endParaRPr lang="en-US" altLang="zh-CN" sz="3200" dirty="0"/>
          </a:p>
          <a:p>
            <a:r>
              <a:rPr lang="en-US" altLang="zh-CN" sz="3200" dirty="0"/>
              <a:t>4.</a:t>
            </a:r>
            <a:r>
              <a:rPr lang="zh-CN" altLang="zh-CN" sz="3200" dirty="0"/>
              <a:t>精制和渲染运动雕塑</a:t>
            </a:r>
            <a:endParaRPr lang="en-US" altLang="zh-CN" sz="3200" dirty="0"/>
          </a:p>
          <a:p>
            <a:r>
              <a:rPr lang="en-US" altLang="zh-CN" sz="3200" dirty="0"/>
              <a:t>5. 3D</a:t>
            </a:r>
            <a:r>
              <a:rPr lang="zh-CN" altLang="zh-CN" sz="3200" dirty="0"/>
              <a:t>雕塑和</a:t>
            </a:r>
            <a:r>
              <a:rPr lang="en-US" altLang="zh-CN" sz="3200" dirty="0"/>
              <a:t>2D</a:t>
            </a:r>
            <a:r>
              <a:rPr lang="zh-CN" altLang="zh-CN" sz="3200" dirty="0"/>
              <a:t>视频的深度感知复合</a:t>
            </a:r>
            <a:endParaRPr lang="en-US" altLang="zh-CN" sz="3200" dirty="0"/>
          </a:p>
          <a:p>
            <a:r>
              <a:rPr lang="en-US" altLang="zh-CN" sz="3200" dirty="0"/>
              <a:t>6.</a:t>
            </a:r>
            <a:r>
              <a:rPr lang="zh-CN" altLang="zh-CN" sz="3200" dirty="0"/>
              <a:t>深度和雕塑的细化</a:t>
            </a:r>
            <a:endParaRPr lang="en-US" altLang="zh-CN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75D8F2-92B9-4424-822C-FD8D8162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4191000"/>
            <a:ext cx="10629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5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</a:t>
            </a:r>
            <a:r>
              <a:rPr lang="zh-CN" altLang="zh-CN" dirty="0"/>
              <a:t>关键点检测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56366-087A-45F4-8121-6C0A4A47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22" y="1169895"/>
            <a:ext cx="9073018" cy="41736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B156A9-2EAB-43A4-85DC-C931A2A94540}"/>
              </a:ext>
            </a:extLst>
          </p:cNvPr>
          <p:cNvSpPr txBox="1"/>
          <p:nvPr/>
        </p:nvSpPr>
        <p:spPr>
          <a:xfrm>
            <a:off x="1552122" y="5556775"/>
            <a:ext cx="8973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CMU</a:t>
            </a:r>
            <a:r>
              <a:rPr lang="zh-CN" altLang="en-US" dirty="0"/>
              <a:t>的</a:t>
            </a:r>
            <a:r>
              <a:rPr lang="en-US" altLang="zh-CN" dirty="0" err="1"/>
              <a:t>OpenPose</a:t>
            </a:r>
            <a:r>
              <a:rPr lang="zh-CN" altLang="zh-CN" dirty="0"/>
              <a:t>估算由一组</a:t>
            </a:r>
            <a:r>
              <a:rPr lang="en-US" altLang="zh-CN" dirty="0"/>
              <a:t>2D</a:t>
            </a:r>
            <a:r>
              <a:rPr lang="zh-CN" altLang="zh-CN" dirty="0"/>
              <a:t>关键点表示的每帧中的</a:t>
            </a:r>
            <a:r>
              <a:rPr lang="en-US" altLang="zh-CN" dirty="0"/>
              <a:t>2D</a:t>
            </a:r>
            <a:r>
              <a:rPr lang="zh-CN" altLang="zh-CN" dirty="0"/>
              <a:t>身体姿势</a:t>
            </a:r>
            <a:r>
              <a:rPr lang="zh-CN" altLang="en-US" dirty="0"/>
              <a:t>，</a:t>
            </a:r>
            <a:r>
              <a:rPr lang="zh-CN" altLang="zh-CN" dirty="0"/>
              <a:t>通过在检测之间强加时间一致性来解决在相邻的帧中的这个问题，在每帧的检测中使用了隐马尔可夫模型（</a:t>
            </a:r>
            <a:r>
              <a:rPr lang="en-US" altLang="zh-CN" dirty="0"/>
              <a:t>HMM</a:t>
            </a:r>
            <a:r>
              <a:rPr lang="zh-CN" altLang="zh-CN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609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科学项目演示文稿(宽屏)</Template>
  <TotalTime>0</TotalTime>
  <Words>235</Words>
  <Application>Microsoft Office PowerPoint</Application>
  <PresentationFormat>宽屏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微软雅黑</vt:lpstr>
      <vt:lpstr>Arial</vt:lpstr>
      <vt:lpstr>Calibri</vt:lpstr>
      <vt:lpstr>Calibri Light</vt:lpstr>
      <vt:lpstr>Office 主题</vt:lpstr>
      <vt:lpstr>MoSculp：形状和时间的交互式可视化读书报告</vt:lpstr>
      <vt:lpstr>系统基本功能</vt:lpstr>
      <vt:lpstr>和以前技术的比较</vt:lpstr>
      <vt:lpstr>和以前技术的比较</vt:lpstr>
      <vt:lpstr>实现的界面</vt:lpstr>
      <vt:lpstr>实现的界面</vt:lpstr>
      <vt:lpstr>实现的界面</vt:lpstr>
      <vt:lpstr>实现方法步骤</vt:lpstr>
      <vt:lpstr>2D关键点检测</vt:lpstr>
      <vt:lpstr>基于时间的从2D关键点的到3D模型的转化</vt:lpstr>
      <vt:lpstr>生成雕塑</vt:lpstr>
      <vt:lpstr>精制和渲染运动雕塑</vt:lpstr>
      <vt:lpstr>3D雕塑和2D视频的深度感知复合</vt:lpstr>
      <vt:lpstr>深度和雕塑的细化</vt:lpstr>
      <vt:lpstr>用户研究</vt:lpstr>
      <vt:lpstr>扩展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2018-12-25T07:38:27Z</dcterms:created>
  <dcterms:modified xsi:type="dcterms:W3CDTF">2018-12-25T09:20:00Z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